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6" r:id="rId2"/>
    <p:sldId id="277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E8AB78F-DF70-41C9-827C-F83443376469}" v="42" dt="2024-12-08T03:05:41.5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tin ." userId="29198df4e8bf7322" providerId="LiveId" clId="{3E8AB78F-DF70-41C9-827C-F83443376469}"/>
    <pc:docChg chg="undo redo custSel addSld delSld modSld sldOrd">
      <pc:chgData name="Nitin ." userId="29198df4e8bf7322" providerId="LiveId" clId="{3E8AB78F-DF70-41C9-827C-F83443376469}" dt="2024-12-08T03:09:32.043" v="171" actId="26606"/>
      <pc:docMkLst>
        <pc:docMk/>
      </pc:docMkLst>
      <pc:sldChg chg="addSp delSp modSp new add del mod">
        <pc:chgData name="Nitin ." userId="29198df4e8bf7322" providerId="LiveId" clId="{3E8AB78F-DF70-41C9-827C-F83443376469}" dt="2024-12-08T03:03:43.331" v="35"/>
        <pc:sldMkLst>
          <pc:docMk/>
          <pc:sldMk cId="3536594698" sldId="256"/>
        </pc:sldMkLst>
        <pc:spChg chg="add del mod">
          <ac:chgData name="Nitin ." userId="29198df4e8bf7322" providerId="LiveId" clId="{3E8AB78F-DF70-41C9-827C-F83443376469}" dt="2024-12-08T03:02:50.555" v="8" actId="22"/>
          <ac:spMkLst>
            <pc:docMk/>
            <pc:sldMk cId="3536594698" sldId="256"/>
            <ac:spMk id="3" creationId="{2F10AA8A-804B-B9FF-B894-3109703D6A27}"/>
          </ac:spMkLst>
        </pc:spChg>
        <pc:spChg chg="add del">
          <ac:chgData name="Nitin ." userId="29198df4e8bf7322" providerId="LiveId" clId="{3E8AB78F-DF70-41C9-827C-F83443376469}" dt="2024-12-08T03:03:09.921" v="12" actId="22"/>
          <ac:spMkLst>
            <pc:docMk/>
            <pc:sldMk cId="3536594698" sldId="256"/>
            <ac:spMk id="5" creationId="{1C71E4A8-7276-9937-2288-86E651E75B71}"/>
          </ac:spMkLst>
        </pc:spChg>
        <pc:picChg chg="add mod">
          <ac:chgData name="Nitin ." userId="29198df4e8bf7322" providerId="LiveId" clId="{3E8AB78F-DF70-41C9-827C-F83443376469}" dt="2024-12-08T03:03:43.331" v="35"/>
          <ac:picMkLst>
            <pc:docMk/>
            <pc:sldMk cId="3536594698" sldId="256"/>
            <ac:picMk id="6" creationId="{723A47AD-92C6-7408-94EA-D9EB7323431A}"/>
          </ac:picMkLst>
        </pc:picChg>
      </pc:sldChg>
      <pc:sldChg chg="addSp modSp add mod">
        <pc:chgData name="Nitin ." userId="29198df4e8bf7322" providerId="LiveId" clId="{3E8AB78F-DF70-41C9-827C-F83443376469}" dt="2024-12-08T03:03:51.784" v="38" actId="962"/>
        <pc:sldMkLst>
          <pc:docMk/>
          <pc:sldMk cId="1089887457" sldId="257"/>
        </pc:sldMkLst>
        <pc:picChg chg="add mod">
          <ac:chgData name="Nitin ." userId="29198df4e8bf7322" providerId="LiveId" clId="{3E8AB78F-DF70-41C9-827C-F83443376469}" dt="2024-12-08T03:03:51.784" v="38" actId="962"/>
          <ac:picMkLst>
            <pc:docMk/>
            <pc:sldMk cId="1089887457" sldId="257"/>
            <ac:picMk id="3" creationId="{7EB88EB4-2069-A269-2026-2DA225570617}"/>
          </ac:picMkLst>
        </pc:picChg>
      </pc:sldChg>
      <pc:sldChg chg="addSp modSp add mod">
        <pc:chgData name="Nitin ." userId="29198df4e8bf7322" providerId="LiveId" clId="{3E8AB78F-DF70-41C9-827C-F83443376469}" dt="2024-12-08T03:03:55.565" v="41" actId="962"/>
        <pc:sldMkLst>
          <pc:docMk/>
          <pc:sldMk cId="231060732" sldId="258"/>
        </pc:sldMkLst>
        <pc:picChg chg="add mod">
          <ac:chgData name="Nitin ." userId="29198df4e8bf7322" providerId="LiveId" clId="{3E8AB78F-DF70-41C9-827C-F83443376469}" dt="2024-12-08T03:03:55.565" v="41" actId="962"/>
          <ac:picMkLst>
            <pc:docMk/>
            <pc:sldMk cId="231060732" sldId="258"/>
            <ac:picMk id="3" creationId="{F3D3CA15-FB87-709A-ED12-1E31FAD92266}"/>
          </ac:picMkLst>
        </pc:picChg>
      </pc:sldChg>
      <pc:sldChg chg="addSp modSp add">
        <pc:chgData name="Nitin ." userId="29198df4e8bf7322" providerId="LiveId" clId="{3E8AB78F-DF70-41C9-827C-F83443376469}" dt="2024-12-08T03:04:03.743" v="42"/>
        <pc:sldMkLst>
          <pc:docMk/>
          <pc:sldMk cId="1036027543" sldId="259"/>
        </pc:sldMkLst>
        <pc:picChg chg="add mod">
          <ac:chgData name="Nitin ." userId="29198df4e8bf7322" providerId="LiveId" clId="{3E8AB78F-DF70-41C9-827C-F83443376469}" dt="2024-12-08T03:04:03.743" v="42"/>
          <ac:picMkLst>
            <pc:docMk/>
            <pc:sldMk cId="1036027543" sldId="259"/>
            <ac:picMk id="3" creationId="{F4067FBA-9BA4-AF70-C648-17802C5C1A29}"/>
          </ac:picMkLst>
        </pc:picChg>
      </pc:sldChg>
      <pc:sldChg chg="addSp modSp add mod">
        <pc:chgData name="Nitin ." userId="29198df4e8bf7322" providerId="LiveId" clId="{3E8AB78F-DF70-41C9-827C-F83443376469}" dt="2024-12-08T03:04:08.510" v="45" actId="962"/>
        <pc:sldMkLst>
          <pc:docMk/>
          <pc:sldMk cId="1963646058" sldId="260"/>
        </pc:sldMkLst>
        <pc:picChg chg="add mod">
          <ac:chgData name="Nitin ." userId="29198df4e8bf7322" providerId="LiveId" clId="{3E8AB78F-DF70-41C9-827C-F83443376469}" dt="2024-12-08T03:04:08.510" v="45" actId="962"/>
          <ac:picMkLst>
            <pc:docMk/>
            <pc:sldMk cId="1963646058" sldId="260"/>
            <ac:picMk id="3" creationId="{8C4226D0-61B2-1DBD-A9B1-A20F12733629}"/>
          </ac:picMkLst>
        </pc:picChg>
      </pc:sldChg>
      <pc:sldChg chg="addSp modSp add mod">
        <pc:chgData name="Nitin ." userId="29198df4e8bf7322" providerId="LiveId" clId="{3E8AB78F-DF70-41C9-827C-F83443376469}" dt="2024-12-08T03:04:13.393" v="48" actId="962"/>
        <pc:sldMkLst>
          <pc:docMk/>
          <pc:sldMk cId="3395712768" sldId="261"/>
        </pc:sldMkLst>
        <pc:picChg chg="add mod">
          <ac:chgData name="Nitin ." userId="29198df4e8bf7322" providerId="LiveId" clId="{3E8AB78F-DF70-41C9-827C-F83443376469}" dt="2024-12-08T03:04:13.393" v="48" actId="962"/>
          <ac:picMkLst>
            <pc:docMk/>
            <pc:sldMk cId="3395712768" sldId="261"/>
            <ac:picMk id="3" creationId="{2C67F53E-1B97-14E3-D9AF-8A567F3EBC43}"/>
          </ac:picMkLst>
        </pc:picChg>
      </pc:sldChg>
      <pc:sldChg chg="addSp modSp add mod">
        <pc:chgData name="Nitin ." userId="29198df4e8bf7322" providerId="LiveId" clId="{3E8AB78F-DF70-41C9-827C-F83443376469}" dt="2024-12-08T03:04:17.902" v="51" actId="962"/>
        <pc:sldMkLst>
          <pc:docMk/>
          <pc:sldMk cId="908737297" sldId="262"/>
        </pc:sldMkLst>
        <pc:picChg chg="add mod">
          <ac:chgData name="Nitin ." userId="29198df4e8bf7322" providerId="LiveId" clId="{3E8AB78F-DF70-41C9-827C-F83443376469}" dt="2024-12-08T03:04:17.902" v="51" actId="962"/>
          <ac:picMkLst>
            <pc:docMk/>
            <pc:sldMk cId="908737297" sldId="262"/>
            <ac:picMk id="3" creationId="{938C3A07-F614-9BED-7E21-209BA8F92AE6}"/>
          </ac:picMkLst>
        </pc:picChg>
      </pc:sldChg>
      <pc:sldChg chg="addSp modSp add mod">
        <pc:chgData name="Nitin ." userId="29198df4e8bf7322" providerId="LiveId" clId="{3E8AB78F-DF70-41C9-827C-F83443376469}" dt="2024-12-08T03:04:23.374" v="54" actId="962"/>
        <pc:sldMkLst>
          <pc:docMk/>
          <pc:sldMk cId="119656195" sldId="263"/>
        </pc:sldMkLst>
        <pc:picChg chg="add mod">
          <ac:chgData name="Nitin ." userId="29198df4e8bf7322" providerId="LiveId" clId="{3E8AB78F-DF70-41C9-827C-F83443376469}" dt="2024-12-08T03:04:23.374" v="54" actId="962"/>
          <ac:picMkLst>
            <pc:docMk/>
            <pc:sldMk cId="119656195" sldId="263"/>
            <ac:picMk id="3" creationId="{DC909438-13C0-2E2D-DBD7-7AC276737352}"/>
          </ac:picMkLst>
        </pc:picChg>
      </pc:sldChg>
      <pc:sldChg chg="addSp modSp add mod">
        <pc:chgData name="Nitin ." userId="29198df4e8bf7322" providerId="LiveId" clId="{3E8AB78F-DF70-41C9-827C-F83443376469}" dt="2024-12-08T03:04:29.053" v="57" actId="962"/>
        <pc:sldMkLst>
          <pc:docMk/>
          <pc:sldMk cId="3809723431" sldId="264"/>
        </pc:sldMkLst>
        <pc:picChg chg="add mod">
          <ac:chgData name="Nitin ." userId="29198df4e8bf7322" providerId="LiveId" clId="{3E8AB78F-DF70-41C9-827C-F83443376469}" dt="2024-12-08T03:04:29.053" v="57" actId="962"/>
          <ac:picMkLst>
            <pc:docMk/>
            <pc:sldMk cId="3809723431" sldId="264"/>
            <ac:picMk id="3" creationId="{BD38FAB3-1A02-A71B-68A9-5952FD3BF689}"/>
          </ac:picMkLst>
        </pc:picChg>
      </pc:sldChg>
      <pc:sldChg chg="addSp modSp add">
        <pc:chgData name="Nitin ." userId="29198df4e8bf7322" providerId="LiveId" clId="{3E8AB78F-DF70-41C9-827C-F83443376469}" dt="2024-12-08T03:04:31.848" v="58"/>
        <pc:sldMkLst>
          <pc:docMk/>
          <pc:sldMk cId="4179998838" sldId="265"/>
        </pc:sldMkLst>
        <pc:picChg chg="add mod">
          <ac:chgData name="Nitin ." userId="29198df4e8bf7322" providerId="LiveId" clId="{3E8AB78F-DF70-41C9-827C-F83443376469}" dt="2024-12-08T03:04:31.848" v="58"/>
          <ac:picMkLst>
            <pc:docMk/>
            <pc:sldMk cId="4179998838" sldId="265"/>
            <ac:picMk id="3" creationId="{A1D5244B-983F-F92E-3FE4-24D897D7C87A}"/>
          </ac:picMkLst>
        </pc:picChg>
      </pc:sldChg>
      <pc:sldChg chg="addSp modSp add mod">
        <pc:chgData name="Nitin ." userId="29198df4e8bf7322" providerId="LiveId" clId="{3E8AB78F-DF70-41C9-827C-F83443376469}" dt="2024-12-08T03:04:37.097" v="60" actId="27614"/>
        <pc:sldMkLst>
          <pc:docMk/>
          <pc:sldMk cId="4100088032" sldId="266"/>
        </pc:sldMkLst>
        <pc:picChg chg="add mod">
          <ac:chgData name="Nitin ." userId="29198df4e8bf7322" providerId="LiveId" clId="{3E8AB78F-DF70-41C9-827C-F83443376469}" dt="2024-12-08T03:04:37.097" v="60" actId="27614"/>
          <ac:picMkLst>
            <pc:docMk/>
            <pc:sldMk cId="4100088032" sldId="266"/>
            <ac:picMk id="3" creationId="{093D827A-02B7-EEE3-E1CB-DA8B78DEAA43}"/>
          </ac:picMkLst>
        </pc:picChg>
      </pc:sldChg>
      <pc:sldChg chg="addSp modSp add mod">
        <pc:chgData name="Nitin ." userId="29198df4e8bf7322" providerId="LiveId" clId="{3E8AB78F-DF70-41C9-827C-F83443376469}" dt="2024-12-08T03:04:45.626" v="62" actId="27614"/>
        <pc:sldMkLst>
          <pc:docMk/>
          <pc:sldMk cId="1082857340" sldId="267"/>
        </pc:sldMkLst>
        <pc:picChg chg="add mod">
          <ac:chgData name="Nitin ." userId="29198df4e8bf7322" providerId="LiveId" clId="{3E8AB78F-DF70-41C9-827C-F83443376469}" dt="2024-12-08T03:04:45.626" v="62" actId="27614"/>
          <ac:picMkLst>
            <pc:docMk/>
            <pc:sldMk cId="1082857340" sldId="267"/>
            <ac:picMk id="3" creationId="{587DA4FB-B3F9-9F02-4A16-820A4B7AC30C}"/>
          </ac:picMkLst>
        </pc:picChg>
      </pc:sldChg>
      <pc:sldChg chg="addSp modSp add mod">
        <pc:chgData name="Nitin ." userId="29198df4e8bf7322" providerId="LiveId" clId="{3E8AB78F-DF70-41C9-827C-F83443376469}" dt="2024-12-08T03:04:49.009" v="64" actId="27614"/>
        <pc:sldMkLst>
          <pc:docMk/>
          <pc:sldMk cId="1932194482" sldId="268"/>
        </pc:sldMkLst>
        <pc:picChg chg="add mod">
          <ac:chgData name="Nitin ." userId="29198df4e8bf7322" providerId="LiveId" clId="{3E8AB78F-DF70-41C9-827C-F83443376469}" dt="2024-12-08T03:04:49.009" v="64" actId="27614"/>
          <ac:picMkLst>
            <pc:docMk/>
            <pc:sldMk cId="1932194482" sldId="268"/>
            <ac:picMk id="3" creationId="{5F2D1AB7-3C7A-A275-E783-379A4162D15B}"/>
          </ac:picMkLst>
        </pc:picChg>
      </pc:sldChg>
      <pc:sldChg chg="addSp modSp add mod">
        <pc:chgData name="Nitin ." userId="29198df4e8bf7322" providerId="LiveId" clId="{3E8AB78F-DF70-41C9-827C-F83443376469}" dt="2024-12-08T03:04:52.472" v="66" actId="27614"/>
        <pc:sldMkLst>
          <pc:docMk/>
          <pc:sldMk cId="2251183956" sldId="269"/>
        </pc:sldMkLst>
        <pc:picChg chg="add mod">
          <ac:chgData name="Nitin ." userId="29198df4e8bf7322" providerId="LiveId" clId="{3E8AB78F-DF70-41C9-827C-F83443376469}" dt="2024-12-08T03:04:52.472" v="66" actId="27614"/>
          <ac:picMkLst>
            <pc:docMk/>
            <pc:sldMk cId="2251183956" sldId="269"/>
            <ac:picMk id="3" creationId="{066F7C0D-9D26-704A-BBE6-186404B63574}"/>
          </ac:picMkLst>
        </pc:picChg>
      </pc:sldChg>
      <pc:sldChg chg="addSp modSp add mod">
        <pc:chgData name="Nitin ." userId="29198df4e8bf7322" providerId="LiveId" clId="{3E8AB78F-DF70-41C9-827C-F83443376469}" dt="2024-12-08T03:04:55.679" v="69" actId="962"/>
        <pc:sldMkLst>
          <pc:docMk/>
          <pc:sldMk cId="770742744" sldId="270"/>
        </pc:sldMkLst>
        <pc:picChg chg="add mod">
          <ac:chgData name="Nitin ." userId="29198df4e8bf7322" providerId="LiveId" clId="{3E8AB78F-DF70-41C9-827C-F83443376469}" dt="2024-12-08T03:04:55.679" v="69" actId="962"/>
          <ac:picMkLst>
            <pc:docMk/>
            <pc:sldMk cId="770742744" sldId="270"/>
            <ac:picMk id="3" creationId="{52D1DF94-1A69-01EE-958E-F012E2AA4D29}"/>
          </ac:picMkLst>
        </pc:picChg>
      </pc:sldChg>
      <pc:sldChg chg="addSp modSp add mod">
        <pc:chgData name="Nitin ." userId="29198df4e8bf7322" providerId="LiveId" clId="{3E8AB78F-DF70-41C9-827C-F83443376469}" dt="2024-12-08T03:04:59.591" v="72" actId="962"/>
        <pc:sldMkLst>
          <pc:docMk/>
          <pc:sldMk cId="2666234008" sldId="271"/>
        </pc:sldMkLst>
        <pc:picChg chg="add mod">
          <ac:chgData name="Nitin ." userId="29198df4e8bf7322" providerId="LiveId" clId="{3E8AB78F-DF70-41C9-827C-F83443376469}" dt="2024-12-08T03:04:59.591" v="72" actId="962"/>
          <ac:picMkLst>
            <pc:docMk/>
            <pc:sldMk cId="2666234008" sldId="271"/>
            <ac:picMk id="3" creationId="{F9A8FD53-CB34-CE2E-90EE-BDF468AD22A0}"/>
          </ac:picMkLst>
        </pc:picChg>
      </pc:sldChg>
      <pc:sldChg chg="addSp modSp add mod">
        <pc:chgData name="Nitin ." userId="29198df4e8bf7322" providerId="LiveId" clId="{3E8AB78F-DF70-41C9-827C-F83443376469}" dt="2024-12-08T03:05:03.160" v="75" actId="962"/>
        <pc:sldMkLst>
          <pc:docMk/>
          <pc:sldMk cId="1060906789" sldId="272"/>
        </pc:sldMkLst>
        <pc:picChg chg="add mod">
          <ac:chgData name="Nitin ." userId="29198df4e8bf7322" providerId="LiveId" clId="{3E8AB78F-DF70-41C9-827C-F83443376469}" dt="2024-12-08T03:05:03.160" v="75" actId="962"/>
          <ac:picMkLst>
            <pc:docMk/>
            <pc:sldMk cId="1060906789" sldId="272"/>
            <ac:picMk id="3" creationId="{5FD26314-E337-793C-F3C0-863CA1048919}"/>
          </ac:picMkLst>
        </pc:picChg>
      </pc:sldChg>
      <pc:sldChg chg="addSp modSp add mod">
        <pc:chgData name="Nitin ." userId="29198df4e8bf7322" providerId="LiveId" clId="{3E8AB78F-DF70-41C9-827C-F83443376469}" dt="2024-12-08T03:05:08.844" v="77" actId="27614"/>
        <pc:sldMkLst>
          <pc:docMk/>
          <pc:sldMk cId="3791691606" sldId="273"/>
        </pc:sldMkLst>
        <pc:picChg chg="add mod">
          <ac:chgData name="Nitin ." userId="29198df4e8bf7322" providerId="LiveId" clId="{3E8AB78F-DF70-41C9-827C-F83443376469}" dt="2024-12-08T03:05:08.844" v="77" actId="27614"/>
          <ac:picMkLst>
            <pc:docMk/>
            <pc:sldMk cId="3791691606" sldId="273"/>
            <ac:picMk id="3" creationId="{1FC73FDE-ED7C-C41D-7638-063F9187D26C}"/>
          </ac:picMkLst>
        </pc:picChg>
      </pc:sldChg>
      <pc:sldChg chg="addSp modSp add mod">
        <pc:chgData name="Nitin ." userId="29198df4e8bf7322" providerId="LiveId" clId="{3E8AB78F-DF70-41C9-827C-F83443376469}" dt="2024-12-08T03:05:12.322" v="80" actId="962"/>
        <pc:sldMkLst>
          <pc:docMk/>
          <pc:sldMk cId="4212958051" sldId="274"/>
        </pc:sldMkLst>
        <pc:picChg chg="add mod">
          <ac:chgData name="Nitin ." userId="29198df4e8bf7322" providerId="LiveId" clId="{3E8AB78F-DF70-41C9-827C-F83443376469}" dt="2024-12-08T03:05:12.322" v="80" actId="962"/>
          <ac:picMkLst>
            <pc:docMk/>
            <pc:sldMk cId="4212958051" sldId="274"/>
            <ac:picMk id="3" creationId="{31987AAB-6F83-1DFA-6620-E531BDC44DCF}"/>
          </ac:picMkLst>
        </pc:picChg>
      </pc:sldChg>
      <pc:sldChg chg="addSp delSp modSp add mod">
        <pc:chgData name="Nitin ." userId="29198df4e8bf7322" providerId="LiveId" clId="{3E8AB78F-DF70-41C9-827C-F83443376469}" dt="2024-12-08T03:05:16.870" v="83" actId="962"/>
        <pc:sldMkLst>
          <pc:docMk/>
          <pc:sldMk cId="1184102736" sldId="275"/>
        </pc:sldMkLst>
        <pc:picChg chg="add del mod">
          <ac:chgData name="Nitin ." userId="29198df4e8bf7322" providerId="LiveId" clId="{3E8AB78F-DF70-41C9-827C-F83443376469}" dt="2024-12-08T03:03:37.307" v="34" actId="21"/>
          <ac:picMkLst>
            <pc:docMk/>
            <pc:sldMk cId="1184102736" sldId="275"/>
            <ac:picMk id="3" creationId="{723A47AD-92C6-7408-94EA-D9EB7323431A}"/>
          </ac:picMkLst>
        </pc:picChg>
        <pc:picChg chg="add mod">
          <ac:chgData name="Nitin ." userId="29198df4e8bf7322" providerId="LiveId" clId="{3E8AB78F-DF70-41C9-827C-F83443376469}" dt="2024-12-08T03:05:16.870" v="83" actId="962"/>
          <ac:picMkLst>
            <pc:docMk/>
            <pc:sldMk cId="1184102736" sldId="275"/>
            <ac:picMk id="5" creationId="{C9192859-155A-08A0-B792-C720727D4512}"/>
          </ac:picMkLst>
        </pc:picChg>
      </pc:sldChg>
      <pc:sldChg chg="addSp delSp modSp new mod ord setBg">
        <pc:chgData name="Nitin ." userId="29198df4e8bf7322" providerId="LiveId" clId="{3E8AB78F-DF70-41C9-827C-F83443376469}" dt="2024-12-08T03:09:32.043" v="171" actId="26606"/>
        <pc:sldMkLst>
          <pc:docMk/>
          <pc:sldMk cId="3800127521" sldId="276"/>
        </pc:sldMkLst>
        <pc:spChg chg="mod">
          <ac:chgData name="Nitin ." userId="29198df4e8bf7322" providerId="LiveId" clId="{3E8AB78F-DF70-41C9-827C-F83443376469}" dt="2024-12-08T03:09:32.043" v="171" actId="26606"/>
          <ac:spMkLst>
            <pc:docMk/>
            <pc:sldMk cId="3800127521" sldId="276"/>
            <ac:spMk id="2" creationId="{108B7112-8878-975C-BE3F-A41766BBD62A}"/>
          </ac:spMkLst>
        </pc:spChg>
        <pc:spChg chg="mod">
          <ac:chgData name="Nitin ." userId="29198df4e8bf7322" providerId="LiveId" clId="{3E8AB78F-DF70-41C9-827C-F83443376469}" dt="2024-12-08T03:09:32.043" v="171" actId="26606"/>
          <ac:spMkLst>
            <pc:docMk/>
            <pc:sldMk cId="3800127521" sldId="276"/>
            <ac:spMk id="3" creationId="{F2522155-FA54-3664-43FB-118FE9100182}"/>
          </ac:spMkLst>
        </pc:spChg>
        <pc:spChg chg="add del">
          <ac:chgData name="Nitin ." userId="29198df4e8bf7322" providerId="LiveId" clId="{3E8AB78F-DF70-41C9-827C-F83443376469}" dt="2024-12-08T03:09:29.060" v="168" actId="26606"/>
          <ac:spMkLst>
            <pc:docMk/>
            <pc:sldMk cId="3800127521" sldId="276"/>
            <ac:spMk id="8" creationId="{6F5A5072-7B47-4D32-B52A-4EBBF590B8A5}"/>
          </ac:spMkLst>
        </pc:spChg>
        <pc:spChg chg="add del">
          <ac:chgData name="Nitin ." userId="29198df4e8bf7322" providerId="LiveId" clId="{3E8AB78F-DF70-41C9-827C-F83443376469}" dt="2024-12-08T03:09:29.060" v="168" actId="26606"/>
          <ac:spMkLst>
            <pc:docMk/>
            <pc:sldMk cId="3800127521" sldId="276"/>
            <ac:spMk id="10" creationId="{9715DAF0-AE1B-46C9-8A6B-DB2AA05AB91D}"/>
          </ac:spMkLst>
        </pc:spChg>
        <pc:spChg chg="add del">
          <ac:chgData name="Nitin ." userId="29198df4e8bf7322" providerId="LiveId" clId="{3E8AB78F-DF70-41C9-827C-F83443376469}" dt="2024-12-08T03:09:29.060" v="168" actId="26606"/>
          <ac:spMkLst>
            <pc:docMk/>
            <pc:sldMk cId="3800127521" sldId="276"/>
            <ac:spMk id="12" creationId="{6016219D-510E-4184-9090-6D5578A87BD1}"/>
          </ac:spMkLst>
        </pc:spChg>
        <pc:spChg chg="add del">
          <ac:chgData name="Nitin ." userId="29198df4e8bf7322" providerId="LiveId" clId="{3E8AB78F-DF70-41C9-827C-F83443376469}" dt="2024-12-08T03:09:29.060" v="168" actId="26606"/>
          <ac:spMkLst>
            <pc:docMk/>
            <pc:sldMk cId="3800127521" sldId="276"/>
            <ac:spMk id="14" creationId="{AFF4A713-7B75-4B21-90D7-5AB19547C728}"/>
          </ac:spMkLst>
        </pc:spChg>
        <pc:spChg chg="add del">
          <ac:chgData name="Nitin ." userId="29198df4e8bf7322" providerId="LiveId" clId="{3E8AB78F-DF70-41C9-827C-F83443376469}" dt="2024-12-08T03:09:29.060" v="168" actId="26606"/>
          <ac:spMkLst>
            <pc:docMk/>
            <pc:sldMk cId="3800127521" sldId="276"/>
            <ac:spMk id="16" creationId="{DC631C0B-6DA6-4E57-8231-CE32B3434A7E}"/>
          </ac:spMkLst>
        </pc:spChg>
        <pc:spChg chg="add del">
          <ac:chgData name="Nitin ." userId="29198df4e8bf7322" providerId="LiveId" clId="{3E8AB78F-DF70-41C9-827C-F83443376469}" dt="2024-12-08T03:09:29.060" v="168" actId="26606"/>
          <ac:spMkLst>
            <pc:docMk/>
            <pc:sldMk cId="3800127521" sldId="276"/>
            <ac:spMk id="18" creationId="{C29501E6-A978-4A61-9689-9085AF97A53A}"/>
          </ac:spMkLst>
        </pc:spChg>
        <pc:spChg chg="add del">
          <ac:chgData name="Nitin ." userId="29198df4e8bf7322" providerId="LiveId" clId="{3E8AB78F-DF70-41C9-827C-F83443376469}" dt="2024-12-08T03:09:32.032" v="170" actId="26606"/>
          <ac:spMkLst>
            <pc:docMk/>
            <pc:sldMk cId="3800127521" sldId="276"/>
            <ac:spMk id="22" creationId="{C7D023E4-8DE1-436E-9847-ED6A4B4B04FD}"/>
          </ac:spMkLst>
        </pc:spChg>
        <pc:spChg chg="add">
          <ac:chgData name="Nitin ." userId="29198df4e8bf7322" providerId="LiveId" clId="{3E8AB78F-DF70-41C9-827C-F83443376469}" dt="2024-12-08T03:09:32.043" v="171" actId="26606"/>
          <ac:spMkLst>
            <pc:docMk/>
            <pc:sldMk cId="3800127521" sldId="276"/>
            <ac:spMk id="29" creationId="{C3896A03-3945-419A-B66B-4EE266EDD152}"/>
          </ac:spMkLst>
        </pc:spChg>
        <pc:spChg chg="add">
          <ac:chgData name="Nitin ." userId="29198df4e8bf7322" providerId="LiveId" clId="{3E8AB78F-DF70-41C9-827C-F83443376469}" dt="2024-12-08T03:09:32.043" v="171" actId="26606"/>
          <ac:spMkLst>
            <pc:docMk/>
            <pc:sldMk cId="3800127521" sldId="276"/>
            <ac:spMk id="30" creationId="{B34F5AD2-EDBD-4BBD-A55C-EAFFD0C7097A}"/>
          </ac:spMkLst>
        </pc:spChg>
        <pc:grpChg chg="add del">
          <ac:chgData name="Nitin ." userId="29198df4e8bf7322" providerId="LiveId" clId="{3E8AB78F-DF70-41C9-827C-F83443376469}" dt="2024-12-08T03:09:32.032" v="170" actId="26606"/>
          <ac:grpSpMkLst>
            <pc:docMk/>
            <pc:sldMk cId="3800127521" sldId="276"/>
            <ac:grpSpMk id="23" creationId="{1FEC590B-3306-47E9-BD67-97F3F76169A4}"/>
          </ac:grpSpMkLst>
        </pc:grpChg>
        <pc:grpChg chg="add del">
          <ac:chgData name="Nitin ." userId="29198df4e8bf7322" providerId="LiveId" clId="{3E8AB78F-DF70-41C9-827C-F83443376469}" dt="2024-12-08T03:09:32.032" v="170" actId="26606"/>
          <ac:grpSpMkLst>
            <pc:docMk/>
            <pc:sldMk cId="3800127521" sldId="276"/>
            <ac:grpSpMk id="25" creationId="{A47AAF5E-1692-48C9-98FB-6432BF0BC4F7}"/>
          </ac:grpSpMkLst>
        </pc:grpChg>
      </pc:sldChg>
      <pc:sldChg chg="addSp delSp modSp add mod setBg addAnim delAnim">
        <pc:chgData name="Nitin ." userId="29198df4e8bf7322" providerId="LiveId" clId="{3E8AB78F-DF70-41C9-827C-F83443376469}" dt="2024-12-08T03:09:20.032" v="166" actId="26606"/>
        <pc:sldMkLst>
          <pc:docMk/>
          <pc:sldMk cId="988365602" sldId="277"/>
        </pc:sldMkLst>
        <pc:spChg chg="mod">
          <ac:chgData name="Nitin ." userId="29198df4e8bf7322" providerId="LiveId" clId="{3E8AB78F-DF70-41C9-827C-F83443376469}" dt="2024-12-08T03:09:20.032" v="166" actId="26606"/>
          <ac:spMkLst>
            <pc:docMk/>
            <pc:sldMk cId="988365602" sldId="277"/>
            <ac:spMk id="2" creationId="{E50C1F0C-0861-C583-A393-D9D5EC325A03}"/>
          </ac:spMkLst>
        </pc:spChg>
        <pc:spChg chg="mod">
          <ac:chgData name="Nitin ." userId="29198df4e8bf7322" providerId="LiveId" clId="{3E8AB78F-DF70-41C9-827C-F83443376469}" dt="2024-12-08T03:09:20.032" v="166" actId="26606"/>
          <ac:spMkLst>
            <pc:docMk/>
            <pc:sldMk cId="988365602" sldId="277"/>
            <ac:spMk id="3" creationId="{06F2A5D4-4A31-BCF3-1184-F18F732B22BD}"/>
          </ac:spMkLst>
        </pc:spChg>
        <pc:spChg chg="add del">
          <ac:chgData name="Nitin ." userId="29198df4e8bf7322" providerId="LiveId" clId="{3E8AB78F-DF70-41C9-827C-F83443376469}" dt="2024-12-08T03:09:19.830" v="165" actId="26606"/>
          <ac:spMkLst>
            <pc:docMk/>
            <pc:sldMk cId="988365602" sldId="277"/>
            <ac:spMk id="8" creationId="{C3896A03-3945-419A-B66B-4EE266EDD152}"/>
          </ac:spMkLst>
        </pc:spChg>
        <pc:spChg chg="add del">
          <ac:chgData name="Nitin ." userId="29198df4e8bf7322" providerId="LiveId" clId="{3E8AB78F-DF70-41C9-827C-F83443376469}" dt="2024-12-08T03:09:19.830" v="165" actId="26606"/>
          <ac:spMkLst>
            <pc:docMk/>
            <pc:sldMk cId="988365602" sldId="277"/>
            <ac:spMk id="10" creationId="{B34F5AD2-EDBD-4BBD-A55C-EAFFD0C7097A}"/>
          </ac:spMkLst>
        </pc:spChg>
        <pc:spChg chg="add">
          <ac:chgData name="Nitin ." userId="29198df4e8bf7322" providerId="LiveId" clId="{3E8AB78F-DF70-41C9-827C-F83443376469}" dt="2024-12-08T03:09:20.032" v="166" actId="26606"/>
          <ac:spMkLst>
            <pc:docMk/>
            <pc:sldMk cId="988365602" sldId="277"/>
            <ac:spMk id="15" creationId="{C7D023E4-8DE1-436E-9847-ED6A4B4B04FD}"/>
          </ac:spMkLst>
        </pc:spChg>
        <pc:spChg chg="add">
          <ac:chgData name="Nitin ." userId="29198df4e8bf7322" providerId="LiveId" clId="{3E8AB78F-DF70-41C9-827C-F83443376469}" dt="2024-12-08T03:09:20.032" v="166" actId="26606"/>
          <ac:spMkLst>
            <pc:docMk/>
            <pc:sldMk cId="988365602" sldId="277"/>
            <ac:spMk id="24" creationId="{6BE11944-ED05-4FE9-9927-06C110BB3A36}"/>
          </ac:spMkLst>
        </pc:spChg>
        <pc:grpChg chg="add">
          <ac:chgData name="Nitin ." userId="29198df4e8bf7322" providerId="LiveId" clId="{3E8AB78F-DF70-41C9-827C-F83443376469}" dt="2024-12-08T03:09:20.032" v="166" actId="26606"/>
          <ac:grpSpMkLst>
            <pc:docMk/>
            <pc:sldMk cId="988365602" sldId="277"/>
            <ac:grpSpMk id="12" creationId="{A2812508-238C-4BCD-BDD3-25C99C5CA233}"/>
          </ac:grpSpMkLst>
        </pc:grpChg>
        <pc:grpChg chg="add">
          <ac:chgData name="Nitin ." userId="29198df4e8bf7322" providerId="LiveId" clId="{3E8AB78F-DF70-41C9-827C-F83443376469}" dt="2024-12-08T03:09:20.032" v="166" actId="26606"/>
          <ac:grpSpMkLst>
            <pc:docMk/>
            <pc:sldMk cId="988365602" sldId="277"/>
            <ac:grpSpMk id="16" creationId="{43F5E015-E085-4624-B431-B42414448684}"/>
          </ac:grpSpMkLst>
        </pc:gr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28A59-5DB5-3903-F8EF-0D214C24F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77B97C-94E6-3949-D8FD-5BCA13EBE1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AB2327-D04D-E74E-7E90-8B17F1781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FC9D2F-1BC7-0BB4-A705-F2F103E06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B0F22-EA46-1AD9-E7A2-981A8699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862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9C675-47FE-0D65-793F-69F620A9C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833951-E768-D198-D455-31595A5FD3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83505E-9301-0067-D16F-925E4387C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7D913-F17A-F49B-71B4-EA35B79FB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185BF-86A1-AF6F-0471-E9B360849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673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789ADE-FED2-9C1E-CA3B-3C64961C12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5169C4-1856-C2CA-DF98-F4A8CB6B30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52547-C1C2-21BB-993B-9775D2C3A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945521-1BB6-0D61-FB32-F66F01FDA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F0953-061A-5C12-4B8C-33C992ABA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982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49FF6-53BA-5C94-0653-EC69092659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3967E-A94A-6635-F564-A2A8031AD4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87245-581F-4DCB-0483-A5C36D1C0D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E63B9-3573-E4B1-D5DA-D1E921992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DDAD2-DCFB-AC68-781C-DB8A05F61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199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BA546-A03D-588D-06A2-5CCB2F9F2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6DEC9-8C60-421D-32D6-5FFD3D3CD8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C1A68-1294-BDA3-E162-0D303E7B1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33863-5B1E-3543-0F5C-554CA3392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F0F7D-2744-2003-25E7-BE3439B50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18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5E91C-4F23-8D32-D603-9839F5250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EEE29-B544-18AD-35E1-D2F1CDF68C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75901-973E-D5B1-0993-5CF0BE9C8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1B83BF-7E04-B5A1-5E25-B2A74EB5D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3C610-C499-40D7-14BF-A8EE649FC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D8FCC-1640-62B7-5156-5B7D1EAF4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689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AAA54-5BF4-D98C-447D-54BA47D6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5E4C4-2FAA-DAE8-2159-1A6615A67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778891-ACC6-69FD-C980-A38211599D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6FAA22-FA2A-3F0A-6C41-4EF243AD29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DE2D36-8BC9-0BBC-0521-ECC25DD977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2E819E-7735-4967-2245-CB6252815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E54F9C-8DBB-28F1-A900-0A56E7A92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B3B485-7590-2062-EAC2-DA76229A0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951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96983-26C1-28E6-7E4B-8FAEB0C59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B7BF66-D16A-E023-302E-56B2E60CA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9C7397-B5A6-5929-BA20-621928E1F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90AEC2-3C9B-254C-E5D7-C98A83CBF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96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1F97FF-02DA-DD93-4057-6B41C426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A7D2F8-B5E0-AAFD-F376-243C00D0A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C3B6F9-CA7B-DC16-9D20-D311F5277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81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BEC34-84B2-DF5E-0BE8-4A10B7B94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C0721-4F42-BC0E-43D9-CB5044E500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CD1AC2-C8CF-0484-E67C-66661EFB83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11A89-A16B-1750-642E-CDDC50DC0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504EF-2B2B-53BC-BDA8-DBBE07696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FE138B-2A2B-AF87-7166-0A626C59F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773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857CD-2DA6-80DD-4A86-36398A0E6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771E83-CE10-33D4-2126-A651F72108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C19DF3-DA04-40D3-9003-150E1120A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78A57-EFAF-8AC5-A679-1C63B2B6D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0F29CB-EBA1-8F84-2FF2-042A21E21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E6F77-F600-A967-8A9D-52B5AD152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582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914C8D-AFFE-5A2D-8BC6-2B5F2D087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5D743E-2019-ECE4-A5AC-82B6A3177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B7CC9-BDAA-E3D4-0E1E-1B0B2F5E5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BD5D35-0C68-444C-AE5B-3922FA37E800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57EF6-C2FB-0FFC-4B07-4FF3AA9676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4A1449-7BE0-7064-3C2F-9E4A9A53C8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EA2664-6CC4-43BC-9E73-3461243B7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775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" y="0"/>
            <a:ext cx="4654286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8B7112-8878-975C-BE3F-A41766BBD6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5559" y="637762"/>
            <a:ext cx="2899568" cy="5576770"/>
          </a:xfrm>
        </p:spPr>
        <p:txBody>
          <a:bodyPr anchor="ctr">
            <a:normAutofit/>
          </a:bodyPr>
          <a:lstStyle/>
          <a:p>
            <a:pPr algn="l"/>
            <a:r>
              <a:rPr lang="en-US" sz="3400" b="1">
                <a:solidFill>
                  <a:schemeClr val="bg1"/>
                </a:solidFill>
              </a:rPr>
              <a:t>EXPLORE A RELATIONAL DATA WAREHOUSE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2535" y="0"/>
            <a:ext cx="7539455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522155-FA54-3664-43FB-118FE91001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44775" y="637762"/>
            <a:ext cx="5600580" cy="5576770"/>
          </a:xfrm>
        </p:spPr>
        <p:txBody>
          <a:bodyPr anchor="ctr">
            <a:normAutofit/>
          </a:bodyPr>
          <a:lstStyle/>
          <a:p>
            <a:pPr algn="l"/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BY NITIN</a:t>
            </a:r>
          </a:p>
        </p:txBody>
      </p:sp>
    </p:spTree>
    <p:extLst>
      <p:ext uri="{BB962C8B-B14F-4D97-AF65-F5344CB8AC3E}">
        <p14:creationId xmlns:p14="http://schemas.microsoft.com/office/powerpoint/2010/main" val="3800127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C7601-0562-4CFD-DE34-02EF9251C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C909438-13C0-2E2D-DBD7-7AC2767373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56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6670D7-4021-FCBD-212D-9D8EB67CDB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D38FAB3-1A02-A71B-68A9-5952FD3BF6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7234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022F6-2BD4-6F52-5A33-C6E97C2B89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D5244B-983F-F92E-3FE4-24D897D7C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9988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EFAC60-423E-A8BB-5BA3-E55EDFBB2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93D827A-02B7-EEE3-E1CB-DA8B78DEA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564"/>
            <a:ext cx="12192000" cy="6788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88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1677D6-B680-6085-021B-DFAE0DF88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87DA4FB-B3F9-9F02-4A16-820A4B7AC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857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2A6B5D-BFA2-867C-49DF-309AB36894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F2D1AB7-3C7A-A275-E783-379A4162D1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" y="0"/>
            <a:ext cx="12052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1944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D593A-C5FE-5AEF-188B-2E9A9AC05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66F7C0D-9D26-704A-BBE6-186404B635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183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4588B-0D38-B5F7-C76B-06B369880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2D1DF94-1A69-01EE-958E-F012E2AA4D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427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FD190-C98E-40CA-4771-E2E0BCB5F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9A8FD53-CB34-CE2E-90EE-BDF468AD22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2340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02CBC5-D3FA-746B-C794-44C5ED095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FD26314-E337-793C-F3C0-863CA1048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9067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F608D09-D4DA-AA86-76D5-BC24C9BDD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Color Cover">
            <a:extLst>
              <a:ext uri="{FF2B5EF4-FFF2-40B4-BE49-F238E27FC236}">
                <a16:creationId xmlns:a16="http://schemas.microsoft.com/office/drawing/2014/main" id="{6BE11944-ED05-4FE9-9927-06C110BB3A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2812508-238C-4BCD-BDD3-25C99C5CA2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7167"/>
            <a:ext cx="12188952" cy="3490956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EA98B5EE-6906-45B1-8691-D06F06B6C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3CB4D77E-DA74-4797-88E4-C7D817D31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50C1F0C-0861-C583-A393-D9D5EC325A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9708" y="1014574"/>
            <a:ext cx="9725730" cy="2226769"/>
          </a:xfrm>
        </p:spPr>
        <p:txBody>
          <a:bodyPr anchor="ctr">
            <a:normAutofit/>
          </a:bodyPr>
          <a:lstStyle/>
          <a:p>
            <a:pPr algn="l"/>
            <a:r>
              <a:rPr lang="en-US" sz="4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F2A5D4-4A31-BCF3-1184-F18F732B22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708" y="3640633"/>
            <a:ext cx="9725730" cy="2487212"/>
          </a:xfrm>
        </p:spPr>
        <p:txBody>
          <a:bodyPr anchor="ctr"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 learned how to use the ranking function.</a:t>
            </a:r>
            <a:endParaRPr lang="en-US" dirty="0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 understood how to </a:t>
            </a:r>
            <a:r>
              <a:rPr lang="en-CA" dirty="0">
                <a:solidFill>
                  <a:schemeClr val="tx2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Retrieve an approximate count.</a:t>
            </a:r>
            <a:endParaRPr lang="en-US" dirty="0">
              <a:solidFill>
                <a:schemeClr val="tx2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365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4C8CD5-6A6E-A529-A309-4D9F632D3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FC73FDE-ED7C-C41D-7638-063F9187D2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916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E20FD-6FC4-CEF9-8DA9-5EFF5898E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1987AAB-6F83-1DFA-6620-E531BDC44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9580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73E29-44BA-261A-E922-A1052159A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9192859-155A-08A0-B792-C720727D45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102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23A47AD-92C6-7408-94EA-D9EB732343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594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B4C3A0-83D5-CDCD-470D-8D19FCBD1A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EB88EB4-2069-A269-2026-2DA225570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8874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A0E43F-DD03-7A71-0A1F-5F31A589C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3D3CA15-FB87-709A-ED12-1E31FAD92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60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5D3872-9C9A-5639-A51B-E560164DEA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067FBA-9BA4-AF70-C648-17802C5C1A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"/>
            <a:ext cx="12192000" cy="684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027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E3CA2-6258-E487-E277-FBA0D7457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C4226D0-61B2-1DBD-A9B1-A20F127336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46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68277C-A337-E97D-9F84-0FBD6C768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C67F53E-1B97-14E3-D9AF-8A567F3EBC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712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7BCD3C-D99F-3098-A148-AA5BF44272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38C3A07-F614-9BED-7E21-209BA8F92A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25" y="0"/>
            <a:ext cx="12071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37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26</Words>
  <Application>Microsoft Office PowerPoint</Application>
  <PresentationFormat>Widescreen</PresentationFormat>
  <Paragraphs>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Times New Roman</vt:lpstr>
      <vt:lpstr>Office Theme</vt:lpstr>
      <vt:lpstr>EXPLORE A RELATIONAL DATA WAREHOUSE</vt:lpstr>
      <vt:lpstr>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Nitin .</dc:creator>
  <cp:lastModifiedBy>Nitin .</cp:lastModifiedBy>
  <cp:revision>1</cp:revision>
  <dcterms:created xsi:type="dcterms:W3CDTF">2024-12-08T03:02:40Z</dcterms:created>
  <dcterms:modified xsi:type="dcterms:W3CDTF">2024-12-08T03:09:33Z</dcterms:modified>
</cp:coreProperties>
</file>

<file path=docProps/thumbnail.jpeg>
</file>